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Lucida Sans" panose="020B0602030504020204" pitchFamily="34" charset="0"/>
      <p:regular r:id="rId21"/>
      <p:bold r:id="rId22"/>
      <p:italic r:id="rId23"/>
      <p:boldItalic r:id="rId24"/>
    </p:embeddedFont>
    <p:embeddedFont>
      <p:font typeface="Book Antiqua" panose="020406020503050303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51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800"/>
              <a:buFont typeface="Lucida Sans"/>
              <a:buNone/>
              <a:defRPr sz="48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217419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1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1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1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9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9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7C3"/>
              </a:buClr>
              <a:buSzPts val="4800"/>
              <a:buFont typeface="Lucida Sans"/>
              <a:buNone/>
              <a:defRPr sz="4800" b="1" i="0" u="none" strike="noStrike" cap="none">
                <a:solidFill>
                  <a:srgbClr val="7587C3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FDD"/>
              </a:buClr>
              <a:buSzPts val="2200"/>
              <a:buFont typeface="Lucida Sans"/>
              <a:buNone/>
              <a:defRPr sz="2200" b="0" i="0" u="none" strike="noStrike" cap="none">
                <a:solidFill>
                  <a:srgbClr val="8D9FD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9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2000"/>
              <a:buFont typeface="Lucida Sans"/>
              <a:buNone/>
              <a:defRPr sz="20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889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Char char="▫"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•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◾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1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300"/>
              <a:buFont typeface="Book Antiqua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80"/>
              <a:buFont typeface="Lucida Sans"/>
              <a:buNone/>
            </a:pPr>
            <a:r>
              <a:rPr lang="en-US" sz="432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TEAM 8</a:t>
            </a:r>
            <a:r>
              <a:rPr lang="en-US" sz="432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432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432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432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CAPE COD TRIP</a:t>
            </a:r>
            <a:br>
              <a:rPr lang="en-US" sz="432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432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JUNE </a:t>
            </a:r>
            <a:r>
              <a:rPr lang="en-US" sz="4320">
                <a:solidFill>
                  <a:srgbClr val="FF0000"/>
                </a:solidFill>
              </a:rPr>
              <a:t>5</a:t>
            </a:r>
            <a:r>
              <a:rPr lang="en-US" sz="432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-</a:t>
            </a:r>
            <a:r>
              <a:rPr lang="en-US" sz="4320">
                <a:solidFill>
                  <a:srgbClr val="FF0000"/>
                </a:solidFill>
              </a:rPr>
              <a:t>6</a:t>
            </a:r>
            <a:r>
              <a:rPr lang="en-US" sz="432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, 201</a:t>
            </a:r>
            <a:r>
              <a:rPr lang="en-US" sz="4320">
                <a:solidFill>
                  <a:srgbClr val="FF0000"/>
                </a:solidFill>
              </a:rPr>
              <a:t>8</a:t>
            </a:r>
            <a:r>
              <a:rPr lang="en-US" sz="432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432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7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7000"/>
            <a:ext cx="9144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Facilities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While at the sea camps students will be able to partake in the following activities:</a:t>
            </a:r>
            <a:endParaRPr/>
          </a:p>
          <a:p>
            <a:pPr marL="868680" marR="0" lvl="1" indent="-2844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Soccer, basketball, tennis, volleyball, tetherball, frisbee, etc.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7100" y="3188569"/>
            <a:ext cx="2434650" cy="343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923"/>
              <a:buFont typeface="Lucida Sans"/>
              <a:buNone/>
            </a:pPr>
            <a: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Tentative Itinerary</a:t>
            </a:r>
            <a:b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Day 1</a:t>
            </a: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677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11:00 am:  Arrive and check in/unload bags</a:t>
            </a:r>
            <a:endParaRPr/>
          </a:p>
          <a:p>
            <a:pPr marL="548640" marR="0" lvl="0" indent="-47920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580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Noon- lunch at the beach- weather dependant</a:t>
            </a:r>
            <a:endParaRPr/>
          </a:p>
          <a:p>
            <a:pPr marL="548640" marR="0" lvl="0" indent="-42164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ts val="1677"/>
              <a:buFont typeface="Noto Sans Symbols"/>
              <a:buChar char="⬜"/>
            </a:pPr>
            <a:r>
              <a:rPr lang="en-US" sz="2590"/>
              <a:t>1:30-buses leave for Nauset Marsh Trail for a 4 mile hike through wooded area, beach,  marsh, and salt pond.</a:t>
            </a:r>
            <a:endParaRPr/>
          </a:p>
          <a:p>
            <a:pPr marL="548640" marR="0" lvl="0" indent="-42164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ts val="1677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6:00 pm- Dinner</a:t>
            </a:r>
            <a:endParaRPr/>
          </a:p>
          <a:p>
            <a:pPr marL="548640" marR="0" lvl="0" indent="-42164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ts val="1677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7:00 pm- Free time until movie at dusk</a:t>
            </a:r>
            <a:endParaRPr/>
          </a:p>
          <a:p>
            <a:pPr marL="548640" marR="0" lvl="0" indent="-42164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ts val="1677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8:00 pm: Movie</a:t>
            </a:r>
            <a:endParaRPr/>
          </a:p>
          <a:p>
            <a:pPr marL="548640" marR="0" lvl="0" indent="-479202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ts val="2580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10:00 pm: All students are in their cabin</a:t>
            </a:r>
            <a:endParaRPr/>
          </a:p>
          <a:p>
            <a:pPr marL="548640" marR="0" lvl="0" indent="-42164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ts val="1677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10:30 pm  </a:t>
            </a:r>
            <a:r>
              <a:rPr lang="en-US" sz="2590"/>
              <a:t>L</a:t>
            </a: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ights out/</a:t>
            </a:r>
            <a:r>
              <a:rPr lang="en-US" sz="2590"/>
              <a:t>Q</a:t>
            </a: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uiet hours begin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923"/>
              <a:buFont typeface="Lucida Sans"/>
              <a:buNone/>
            </a:pPr>
            <a: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Tentative Itinerary </a:t>
            </a:r>
            <a:b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Day 2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7:00am-  Rise and shine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7:30am-  Breakfast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8:30am-  Pack/cleaning of cabins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/>
              <a:t>10:0</a:t>
            </a: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0am-  Check out/board buses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10:30am- Arrive in Chatham, M</a:t>
            </a:r>
            <a:r>
              <a:rPr lang="en-US"/>
              <a:t>A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10:30am-1:30pm- shopping and lunch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2:00pm- Depart Chatham MA for Chatham NY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6:00pm- Arrive at CMS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Supervision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Chaperones meet the 7:1 required ratio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Chaperones will be supervising during the night</a:t>
            </a: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 Medicine Guidelines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 alcoholic beverages or illegal drugs of any type are allowed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Prescription and over the counter drugs must be given to a staff member with written instructions and permission to administer prior to departure (each bus will have a box).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All meds must be in original bottle/container 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Please place med bottle in ziplock bag with written directions/permission note.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Guidelines 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Mandatory baggage check before departure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 liquids- we will be stopping to fill water bottles or to purchase drinks on the Mass Pike (bring an empty water bottle)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Behavior expectations</a:t>
            </a:r>
            <a:endParaRPr/>
          </a:p>
          <a:p>
            <a:pPr marL="868680" marR="0" lvl="1" indent="-2844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Please discuss with your son/daughter appropriate behavior for this trip</a:t>
            </a:r>
            <a:endParaRPr/>
          </a:p>
          <a:p>
            <a:pPr marL="868680" marR="0" lvl="1" indent="-2844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Major violations will require a parent to pick up child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Electronic Devices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are encouraged to bring cell phones, however…</a:t>
            </a:r>
            <a:endParaRPr/>
          </a:p>
          <a:p>
            <a:pPr marL="868680" marR="0" lvl="1" indent="-2844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must adhere to requests adults may make to put them away/turn them off</a:t>
            </a:r>
            <a:endParaRPr/>
          </a:p>
          <a:p>
            <a:pPr marL="868680" marR="0" lvl="1" indent="-2844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All electronic devices will be collected by your child’s chaperone prior to bed on June </a:t>
            </a:r>
            <a:r>
              <a:rPr lang="en-US"/>
              <a:t>5</a:t>
            </a:r>
            <a:r>
              <a:rPr lang="en-US" sz="2400" b="0" i="0" u="none" strike="noStrike" cap="none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 These devices will be returned in the morning.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Packing List for the Trip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What to bring on the bus:</a:t>
            </a: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A bag lunch, some snacks, a phone (w/charger), an empty water bottle, sweater or sweatshirt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sng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Packing list</a:t>
            </a: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: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Towel (one for shower and maybe one for beach)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Rain jacket (check weather forecast ahead)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Hat and sunscreen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Sleeping bag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changes of clothes (in case you get wet) –this includes underwear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Old sneakers or water shoes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Fleece or sweater for evening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Pajamas (or something to sleep in)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Toiletries (shampoo, deodorant, toothpaste, toothbrush, soap)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NO BATHING SUITS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Money for lunch (and shopping) on the way home.</a:t>
            </a:r>
            <a:endParaRPr sz="1800"/>
          </a:p>
          <a:p>
            <a:pPr marL="548640" marR="0" lvl="0" indent="-306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Other…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filled out food allergy/dietary requests form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will be provided with a checklist of items to bring (clothing based on weather forecast, sleeping bag, snacks, etc…)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This presentation as well as the checklist of items to bring will be posted on Mr. L’s website and Google Classroom.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Questions?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Day 1 Travel plans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Assemble in front of CMS no later than 6:15am for bag check. We will make one stop.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Board buses at 6:30 am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Arrive Cape Cod Sea Camps  approx. 11:00 am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37160" marR="0" lvl="0" indent="-101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7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****Students need to bring a bag lunch****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Brewster, MA on Cape Cod</a:t>
            </a:r>
            <a:endParaRPr/>
          </a:p>
        </p:txBody>
      </p:sp>
      <p:pic>
        <p:nvPicPr>
          <p:cNvPr id="98" name="Shape 98" descr="http://aquadoc.typepad.com/.a/6a00d8341bf80a53ef01901c5bebec970b-p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5650" y="1161925"/>
            <a:ext cx="6114600" cy="53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5363496" y="3060191"/>
            <a:ext cx="484631" cy="9784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923"/>
              <a:buFont typeface="Lucida Sans"/>
              <a:buNone/>
            </a:pPr>
            <a: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Cape Cod Sea Camps</a:t>
            </a:r>
            <a:b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Brewster, MA</a:t>
            </a:r>
            <a:endParaRPr/>
          </a:p>
        </p:txBody>
      </p:sp>
      <p:pic>
        <p:nvPicPr>
          <p:cNvPr id="105" name="Shape 1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6934" y="1600200"/>
            <a:ext cx="6950129" cy="470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923"/>
              <a:buFont typeface="Lucida Sans"/>
              <a:buNone/>
            </a:pPr>
            <a:r>
              <a:rPr lang="en-US" sz="30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Cape Cod Sea Camps Waterfront</a:t>
            </a:r>
            <a: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369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/>
          </a:p>
        </p:txBody>
      </p:sp>
      <p:pic>
        <p:nvPicPr>
          <p:cNvPr id="111" name="Shape 1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0925" y="3244050"/>
            <a:ext cx="7569600" cy="34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2576900" y="882900"/>
            <a:ext cx="29199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350"/>
              <a:buFont typeface="Book Antiqua"/>
              <a:buNone/>
            </a:pPr>
            <a:r>
              <a:rPr lang="en-US" sz="5000" b="1" i="0" u="none" strike="noStrike" cap="none">
                <a:solidFill>
                  <a:srgbClr val="F8F8F8"/>
                </a:solidFill>
                <a:latin typeface="Book Antiqua"/>
                <a:ea typeface="Book Antiqua"/>
                <a:cs typeface="Book Antiqua"/>
                <a:sym typeface="Book Antiqua"/>
              </a:rPr>
              <a:t>Bring Water Shoes!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 Typical Cabin Layout</a:t>
            </a:r>
            <a:endParaRPr/>
          </a:p>
        </p:txBody>
      </p:sp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50"/>
            <a:ext cx="37368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Bottom sheets and pillows are provided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need to bring sleeping bag/blankets, towels, washcloths, and toiletries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Day 1 Dinner at Sea Camps</a:t>
            </a:r>
            <a:endParaRPr/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6804" y="1295400"/>
            <a:ext cx="7644682" cy="475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Day 2 breakfast</a:t>
            </a:r>
            <a:endParaRPr/>
          </a:p>
        </p:txBody>
      </p:sp>
      <p:pic>
        <p:nvPicPr>
          <p:cNvPr id="131" name="Shape 1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0710" y="1312645"/>
            <a:ext cx="8073688" cy="45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D6"/>
              </a:buClr>
              <a:buSzPts val="1025"/>
              <a:buFont typeface="Lucida Sans"/>
              <a:buNone/>
            </a:pPr>
            <a:r>
              <a:rPr lang="en-US" sz="4100" b="1" i="0" u="none" strike="noStrike" cap="none">
                <a:solidFill>
                  <a:srgbClr val="94A3D6"/>
                </a:solidFill>
                <a:latin typeface="Lucida Sans"/>
                <a:ea typeface="Lucida Sans"/>
                <a:cs typeface="Lucida Sans"/>
                <a:sym typeface="Lucida Sans"/>
              </a:rPr>
              <a:t> Day 2 Lunch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will be having lunch in Chatham, MA before leaving for home.</a:t>
            </a:r>
            <a:endParaRPr/>
          </a:p>
          <a:p>
            <a:pPr marL="548640" marR="0" lvl="0" indent="-4216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will need approximately $10 to purchase lunch at any of Chatham’s eateries</a:t>
            </a:r>
            <a:endParaRPr/>
          </a:p>
          <a:p>
            <a:pPr marL="585216" marR="0" lvl="1" indent="-101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On-screen Show (4:3)</PresentationFormat>
  <Paragraphs>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Lucida Sans</vt:lpstr>
      <vt:lpstr>Book Antiqua</vt:lpstr>
      <vt:lpstr>Noto Sans Symbols</vt:lpstr>
      <vt:lpstr>Apex</vt:lpstr>
      <vt:lpstr>TEAM 8  CAPE COD TRIP JUNE 5-6, 2018 </vt:lpstr>
      <vt:lpstr>Day 1 Travel plans</vt:lpstr>
      <vt:lpstr>Brewster, MA on Cape Cod</vt:lpstr>
      <vt:lpstr>Cape Cod Sea Camps Brewster, MA</vt:lpstr>
      <vt:lpstr>Cape Cod Sea Camps Waterfront </vt:lpstr>
      <vt:lpstr> Typical Cabin Layout</vt:lpstr>
      <vt:lpstr>Day 1 Dinner at Sea Camps</vt:lpstr>
      <vt:lpstr>Day 2 breakfast</vt:lpstr>
      <vt:lpstr> Day 2 Lunch</vt:lpstr>
      <vt:lpstr>Facilities</vt:lpstr>
      <vt:lpstr>Tentative Itinerary Day 1</vt:lpstr>
      <vt:lpstr>Tentative Itinerary  Day 2</vt:lpstr>
      <vt:lpstr>Supervision</vt:lpstr>
      <vt:lpstr> Medicine Guidelines</vt:lpstr>
      <vt:lpstr>Guidelines </vt:lpstr>
      <vt:lpstr>Electronic Devices</vt:lpstr>
      <vt:lpstr>Packing List for the Trip</vt:lpstr>
      <vt:lpstr>Other…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8  CAPE COD TRIP JUNE 5-6, 2018 </dc:title>
  <dc:creator>Laudenschlager, Jeffrey</dc:creator>
  <cp:lastModifiedBy>Laudenschlager, Jeffrey</cp:lastModifiedBy>
  <cp:revision>1</cp:revision>
  <dcterms:modified xsi:type="dcterms:W3CDTF">2018-05-30T13:44:33Z</dcterms:modified>
</cp:coreProperties>
</file>