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94CAAD6-ADF4-4AAB-8DD8-D5CD9F17BB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81FD21-9FAD-447A-BB1B-9994325F4B1B}" type="datetimeFigureOut">
              <a:rPr lang="en-US" smtClean="0"/>
              <a:t>11/17/2016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of Big Business &amp;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7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Sherman Anti-Trust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law passed in 1890 that banned the formation of trusts and monopolies in the United States.</a:t>
            </a:r>
          </a:p>
          <a:p>
            <a:r>
              <a:rPr lang="en-US" dirty="0" smtClean="0"/>
              <a:t>Prevents one person or company from controlling the entire market.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5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making large quantities of a product quickly and cheaply.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7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Assembly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of production in which workers stay in one place as products edge along a moving belt.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47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Sweatshop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Workplace where people labor long hours in poor conditions and low pay.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0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Bargaining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by which a Union representing a group of work negotiates with management for a contract.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8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that is owned by many investors. </a:t>
            </a:r>
          </a:p>
          <a:p>
            <a:r>
              <a:rPr lang="en-US" dirty="0" smtClean="0"/>
              <a:t>Examples: Facebook, Verizon, 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7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of ownership in a corporation. </a:t>
            </a:r>
          </a:p>
          <a:p>
            <a:r>
              <a:rPr lang="en-US" dirty="0" smtClean="0"/>
              <a:t>A part owner of a corporation.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8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share of a corporations profit.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4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or group having control of all or nearly all of the business of an industry.</a:t>
            </a:r>
          </a:p>
          <a:p>
            <a:r>
              <a:rPr lang="en-US" dirty="0" smtClean="0"/>
              <a:t>This would create no competition and higher prices for a bad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4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corporations run by a single board of directors.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3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economic system in which businesses are owned by private citizens who decide what to produce, how much to produce and how much to charge.</a:t>
            </a:r>
          </a:p>
          <a:p>
            <a:r>
              <a:rPr lang="en-US" dirty="0" smtClean="0"/>
              <a:t>Examples: The stores on Main Street in Chatham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4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single manufacturer controls all of the steps used to change raw materials into finished products.</a:t>
            </a:r>
          </a:p>
          <a:p>
            <a:r>
              <a:rPr lang="en-US" dirty="0" smtClean="0"/>
              <a:t>Furniture company, saw mill, trucking company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for a new invention.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98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263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Growth of Big Business &amp; Industry</vt:lpstr>
      <vt:lpstr>Corporation </vt:lpstr>
      <vt:lpstr>Stock</vt:lpstr>
      <vt:lpstr>Dividend </vt:lpstr>
      <vt:lpstr>Monopoly</vt:lpstr>
      <vt:lpstr>Trust</vt:lpstr>
      <vt:lpstr>Free Enterprise System</vt:lpstr>
      <vt:lpstr>Vertical Integration</vt:lpstr>
      <vt:lpstr>Patent </vt:lpstr>
      <vt:lpstr>Sherman Anti-Trust Act</vt:lpstr>
      <vt:lpstr>Mass Production</vt:lpstr>
      <vt:lpstr>Moving Assembly Line</vt:lpstr>
      <vt:lpstr>Sweatshop</vt:lpstr>
      <vt:lpstr>Collective Bargaining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of Big Business &amp; Industry</dc:title>
  <dc:creator>Laudenschlager, Jeffrey</dc:creator>
  <cp:lastModifiedBy>Laudenschlager, Jeffrey</cp:lastModifiedBy>
  <cp:revision>2</cp:revision>
  <dcterms:created xsi:type="dcterms:W3CDTF">2016-11-17T20:36:29Z</dcterms:created>
  <dcterms:modified xsi:type="dcterms:W3CDTF">2016-11-17T20:50:45Z</dcterms:modified>
</cp:coreProperties>
</file>