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1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5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9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30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19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0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79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5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0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9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A1AFC0C-3566-4087-9B68-52A05FBE930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5BF4321-1B1B-49BE-8C07-94FC4347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 of Immigration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1850-1920</a:t>
            </a:r>
          </a:p>
        </p:txBody>
      </p:sp>
    </p:spTree>
    <p:extLst>
      <p:ext uri="{BB962C8B-B14F-4D97-AF65-F5344CB8AC3E}">
        <p14:creationId xmlns:p14="http://schemas.microsoft.com/office/powerpoint/2010/main" val="32473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Immigration?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action of coming to live permanently in a foreign country.</a:t>
            </a:r>
          </a:p>
        </p:txBody>
      </p:sp>
    </p:spTree>
    <p:extLst>
      <p:ext uri="{BB962C8B-B14F-4D97-AF65-F5344CB8AC3E}">
        <p14:creationId xmlns:p14="http://schemas.microsoft.com/office/powerpoint/2010/main" val="355682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Immigrants come to the United States?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Immigrants would come by boat from either Europe or Asia</a:t>
            </a:r>
          </a:p>
          <a:p>
            <a:r>
              <a:rPr lang="en-US" sz="2400" dirty="0"/>
              <a:t>Immigrants would crowd onto ships where there was not enough food or resources for them to survive.</a:t>
            </a:r>
          </a:p>
          <a:p>
            <a:r>
              <a:rPr lang="en-US" sz="2400" dirty="0"/>
              <a:t>This led to the immigrants dying from starvation or by disease.</a:t>
            </a:r>
          </a:p>
          <a:p>
            <a:r>
              <a:rPr lang="en-US" sz="2400" dirty="0"/>
              <a:t>Since the immigrants lived in such tight quarters, disease would spread quickly across the ship.</a:t>
            </a:r>
          </a:p>
        </p:txBody>
      </p:sp>
    </p:spTree>
    <p:extLst>
      <p:ext uri="{BB962C8B-B14F-4D97-AF65-F5344CB8AC3E}">
        <p14:creationId xmlns:p14="http://schemas.microsoft.com/office/powerpoint/2010/main" val="248598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migrantsvoy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090" y="464391"/>
            <a:ext cx="6365875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2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Conditions in your homeland that cause you to want to leave and come to America.</a:t>
            </a:r>
          </a:p>
          <a:p>
            <a:pPr lvl="1"/>
            <a:r>
              <a:rPr lang="en-US" altLang="en-US" sz="2800" dirty="0"/>
              <a:t>Famine, lack of jobs, lack of freedom, political or religious persecution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0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Conditions in America that attract you to this country.</a:t>
            </a:r>
          </a:p>
          <a:p>
            <a:pPr lvl="1"/>
            <a:r>
              <a:rPr lang="en-US" altLang="en-US" sz="2800" dirty="0"/>
              <a:t>Jobs, freedom, land, hope for a better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36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141</Words>
  <Application>Microsoft Office PowerPoint</Application>
  <PresentationFormat>Custom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 Boardroom</vt:lpstr>
      <vt:lpstr>Age of Immigration</vt:lpstr>
      <vt:lpstr>What is Immigration?</vt:lpstr>
      <vt:lpstr>How did Immigrants come to the United States?</vt:lpstr>
      <vt:lpstr>PowerPoint Presentation</vt:lpstr>
      <vt:lpstr>Push Factors</vt:lpstr>
      <vt:lpstr>Pull Factors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Immigration</dc:title>
  <dc:creator>Jeff Laudenschlager</dc:creator>
  <cp:lastModifiedBy>Laudenschlager, Jeffrey</cp:lastModifiedBy>
  <cp:revision>3</cp:revision>
  <dcterms:created xsi:type="dcterms:W3CDTF">2016-10-02T20:03:46Z</dcterms:created>
  <dcterms:modified xsi:type="dcterms:W3CDTF">2016-10-03T15:19:35Z</dcterms:modified>
</cp:coreProperties>
</file>