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8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43CD-1F44-450E-BFA7-734025D9A7D7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EF08-453D-471B-BA93-A4FE8E4B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1850-1920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4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en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573"/>
            <a:ext cx="8991600" cy="68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“Old” Immigrants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Came from Northern/western Europe</a:t>
            </a:r>
          </a:p>
          <a:p>
            <a:pPr lvl="1"/>
            <a:r>
              <a:rPr lang="en-US" altLang="en-US" dirty="0" smtClean="0"/>
              <a:t>England, Ireland, Scotland</a:t>
            </a:r>
          </a:p>
          <a:p>
            <a:pPr lvl="1"/>
            <a:r>
              <a:rPr lang="en-US" altLang="en-US" dirty="0" smtClean="0"/>
              <a:t>Between 1840-1880</a:t>
            </a:r>
          </a:p>
          <a:p>
            <a:pPr lvl="1"/>
            <a:r>
              <a:rPr lang="en-US" altLang="en-US" dirty="0" smtClean="0"/>
              <a:t>Mainly Protestant </a:t>
            </a:r>
          </a:p>
          <a:p>
            <a:pPr lvl="1"/>
            <a:r>
              <a:rPr lang="en-US" altLang="en-US" dirty="0" smtClean="0"/>
              <a:t>Most spoke English</a:t>
            </a:r>
          </a:p>
          <a:p>
            <a:pPr lvl="1"/>
            <a:r>
              <a:rPr lang="en-US" altLang="en-US" dirty="0" smtClean="0"/>
              <a:t>Mostly Farmers</a:t>
            </a:r>
          </a:p>
          <a:p>
            <a:pPr lvl="1"/>
            <a:r>
              <a:rPr lang="en-US" altLang="en-US" dirty="0" smtClean="0"/>
              <a:t>Came in smaller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“New”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Came from Southern and Eastern Europe</a:t>
            </a:r>
          </a:p>
          <a:p>
            <a:pPr lvl="1"/>
            <a:r>
              <a:rPr lang="en-US" altLang="en-US" dirty="0" smtClean="0"/>
              <a:t>Italy, Greece, Russia, Poland,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…</a:t>
            </a:r>
          </a:p>
          <a:p>
            <a:pPr lvl="1"/>
            <a:r>
              <a:rPr lang="en-US" altLang="en-US" dirty="0" smtClean="0"/>
              <a:t>Between 1880 and 1920</a:t>
            </a:r>
          </a:p>
          <a:p>
            <a:pPr lvl="1"/>
            <a:r>
              <a:rPr lang="en-US" altLang="en-US" dirty="0" smtClean="0"/>
              <a:t>Various Religions (Judaism, Catholicism, Eastern Orthodox </a:t>
            </a:r>
          </a:p>
          <a:p>
            <a:pPr lvl="1"/>
            <a:r>
              <a:rPr lang="en-US" altLang="en-US" dirty="0" smtClean="0"/>
              <a:t>Spoke various languages (Greek, Italian, Russian)</a:t>
            </a:r>
          </a:p>
          <a:p>
            <a:pPr lvl="1"/>
            <a:r>
              <a:rPr lang="en-US" altLang="en-US" dirty="0" smtClean="0"/>
              <a:t>Mainly became factory workers</a:t>
            </a:r>
          </a:p>
          <a:p>
            <a:pPr lvl="1"/>
            <a:r>
              <a:rPr lang="en-US" altLang="en-US" dirty="0" smtClean="0"/>
              <a:t>Came in larger numbers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36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process of becoming part of another culture.</a:t>
            </a:r>
          </a:p>
          <a:p>
            <a:r>
              <a:rPr lang="en-US" dirty="0" smtClean="0"/>
              <a:t>“Old” Immigrants assimilated very well into American Society.</a:t>
            </a:r>
          </a:p>
          <a:p>
            <a:r>
              <a:rPr lang="en-US" dirty="0" smtClean="0"/>
              <a:t>“New” Immigrants had a harder time assimilating.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7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Ethnic Neighborhoods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set up in major cities</a:t>
            </a:r>
          </a:p>
          <a:p>
            <a:r>
              <a:rPr lang="en-US" altLang="en-US" smtClean="0"/>
              <a:t>Immigrants live within ethnic “enclaves”</a:t>
            </a:r>
          </a:p>
          <a:p>
            <a:pPr lvl="1"/>
            <a:r>
              <a:rPr lang="en-US" altLang="en-US" smtClean="0"/>
              <a:t>Offers familiarity, comfort</a:t>
            </a:r>
          </a:p>
          <a:p>
            <a:pPr lvl="1"/>
            <a:r>
              <a:rPr lang="en-US" altLang="en-US" smtClean="0"/>
              <a:t>Benefits of old and new life</a:t>
            </a:r>
          </a:p>
          <a:p>
            <a:pPr lvl="1"/>
            <a:r>
              <a:rPr lang="en-US" altLang="en-US" smtClean="0"/>
              <a:t>Little Italy, China Town, etc…</a:t>
            </a:r>
          </a:p>
          <a:p>
            <a:pPr lvl="1"/>
            <a:r>
              <a:rPr lang="en-US" altLang="en-US" smtClean="0"/>
              <a:t>Tenement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7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987"/>
            <a:ext cx="921702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68262"/>
            <a:ext cx="8961438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9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A</a:t>
            </a:r>
            <a:r>
              <a:rPr lang="en-US" dirty="0"/>
              <a:t> run-down and often </a:t>
            </a:r>
            <a:r>
              <a:rPr lang="en-US" dirty="0" smtClean="0"/>
              <a:t>overcrowded apartment</a:t>
            </a:r>
            <a:r>
              <a:rPr lang="en-US" dirty="0"/>
              <a:t> house, especially in a poor section of a large </a:t>
            </a:r>
            <a:r>
              <a:rPr lang="en-US" dirty="0" smtClean="0"/>
              <a:t>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n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5334000" cy="69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Age of Immigration</vt:lpstr>
      <vt:lpstr>“Old” Immigrants </vt:lpstr>
      <vt:lpstr>“New” Immigrants</vt:lpstr>
      <vt:lpstr>Assimilation </vt:lpstr>
      <vt:lpstr>Ethnic Neighborhoods Created</vt:lpstr>
      <vt:lpstr>PowerPoint Presentation</vt:lpstr>
      <vt:lpstr>PowerPoint Presentation</vt:lpstr>
      <vt:lpstr>Tenement 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Immigration</dc:title>
  <dc:creator>Laudenschlager, Jeffrey</dc:creator>
  <cp:lastModifiedBy>Laudenschlager, Jeffrey</cp:lastModifiedBy>
  <cp:revision>7</cp:revision>
  <dcterms:created xsi:type="dcterms:W3CDTF">2016-10-03T13:01:44Z</dcterms:created>
  <dcterms:modified xsi:type="dcterms:W3CDTF">2016-10-03T16:34:45Z</dcterms:modified>
</cp:coreProperties>
</file>